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85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23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55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31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5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66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41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78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81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5666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rthmacschools.org/vnews/display.v/TP/5f909541b8c6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81EC1-8E4A-4EDF-B480-C35B7CA08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960137"/>
            <a:ext cx="8229600" cy="1463040"/>
          </a:xfrm>
        </p:spPr>
        <p:txBody>
          <a:bodyPr>
            <a:noAutofit/>
          </a:bodyPr>
          <a:lstStyle/>
          <a:p>
            <a:r>
              <a:rPr lang="en-US" sz="6000" dirty="0"/>
              <a:t>Student Council </a:t>
            </a:r>
            <a:br>
              <a:rPr lang="en-US" sz="6000" dirty="0"/>
            </a:br>
            <a:r>
              <a:rPr lang="en-US" sz="6000" dirty="0"/>
              <a:t>Info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E90322-DFD5-4A54-BEA9-AD1E301FB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Miss Barker’s Room 209</a:t>
            </a:r>
          </a:p>
          <a:p>
            <a:r>
              <a:rPr lang="en-US" dirty="0"/>
              <a:t>10/22 7:45 AM and 1:45 PM</a:t>
            </a:r>
          </a:p>
        </p:txBody>
      </p:sp>
    </p:spTree>
    <p:extLst>
      <p:ext uri="{BB962C8B-B14F-4D97-AF65-F5344CB8AC3E}">
        <p14:creationId xmlns:p14="http://schemas.microsoft.com/office/powerpoint/2010/main" val="348805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869C4-3CB7-4DE4-B3DB-5943F7F7C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12500" dirty="0"/>
              <a:t>Sponsors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ECA9F-81A2-4D37-97BE-F3CF7E3B6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Miss Barker</a:t>
            </a:r>
          </a:p>
          <a:p>
            <a:r>
              <a:rPr lang="en-US" sz="6000" dirty="0"/>
              <a:t>Mrs. Fester</a:t>
            </a:r>
          </a:p>
        </p:txBody>
      </p:sp>
    </p:spTree>
    <p:extLst>
      <p:ext uri="{BB962C8B-B14F-4D97-AF65-F5344CB8AC3E}">
        <p14:creationId xmlns:p14="http://schemas.microsoft.com/office/powerpoint/2010/main" val="365330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72212-3F4B-4D15-9458-C83AFFED4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Student Introductions/Ice Breaker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3EE70-C5CB-4F82-B61B-7F200AB41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Name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Grade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Have you participated in Student Council before?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Favorite ice cream flavor </a:t>
            </a:r>
          </a:p>
        </p:txBody>
      </p:sp>
    </p:spTree>
    <p:extLst>
      <p:ext uri="{BB962C8B-B14F-4D97-AF65-F5344CB8AC3E}">
        <p14:creationId xmlns:p14="http://schemas.microsoft.com/office/powerpoint/2010/main" val="286244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EBC5A-CC5C-4858-83B2-14F26542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About Student Council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AF716-B595-48E1-B4E3-8551C309A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6000" dirty="0"/>
              <a:t>Events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6000" dirty="0"/>
              <a:t>Roles</a:t>
            </a:r>
          </a:p>
        </p:txBody>
      </p:sp>
    </p:spTree>
    <p:extLst>
      <p:ext uri="{BB962C8B-B14F-4D97-AF65-F5344CB8AC3E}">
        <p14:creationId xmlns:p14="http://schemas.microsoft.com/office/powerpoint/2010/main" val="4253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B29A4-817C-46FD-88DF-CB2A95AA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2317011"/>
          </a:xfrm>
        </p:spPr>
        <p:txBody>
          <a:bodyPr>
            <a:normAutofit/>
          </a:bodyPr>
          <a:lstStyle/>
          <a:p>
            <a:pPr algn="ctr"/>
            <a:r>
              <a:rPr lang="en-US" sz="8000" dirty="0"/>
              <a:t>How to become a candidate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4C789-FAB1-49F0-9831-13E3C50D3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2" y="2902226"/>
            <a:ext cx="11158330" cy="34071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6000" dirty="0"/>
              <a:t>Representatives- signed petition 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6000" dirty="0"/>
              <a:t>8</a:t>
            </a:r>
            <a:r>
              <a:rPr lang="en-US" sz="6000" baseline="30000" dirty="0"/>
              <a:t>th</a:t>
            </a:r>
            <a:r>
              <a:rPr lang="en-US" sz="6000" dirty="0"/>
              <a:t> Grade Officers - recording</a:t>
            </a:r>
          </a:p>
        </p:txBody>
      </p:sp>
    </p:spTree>
    <p:extLst>
      <p:ext uri="{BB962C8B-B14F-4D97-AF65-F5344CB8AC3E}">
        <p14:creationId xmlns:p14="http://schemas.microsoft.com/office/powerpoint/2010/main" val="200065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9401F-C744-4BD7-AB37-FFCAC557F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3588A-D9CC-4C01-A611-A4F2AF9A8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5400" dirty="0"/>
              <a:t>Petition due Wed Oct 28 </a:t>
            </a:r>
          </a:p>
          <a:p>
            <a:pPr fontAlgn="base"/>
            <a:r>
              <a:rPr lang="en-US" sz="5400" dirty="0"/>
              <a:t>Election Day November </a:t>
            </a:r>
            <a:r>
              <a:rPr lang="en-US" sz="5400" dirty="0" smtClean="0"/>
              <a:t>2</a:t>
            </a:r>
            <a:r>
              <a:rPr lang="en-US" sz="5400" dirty="0"/>
              <a:t> </a:t>
            </a:r>
          </a:p>
          <a:p>
            <a:pPr fontAlgn="base"/>
            <a:endParaRPr lang="en-US" sz="5400" dirty="0"/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330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E246F-982B-479D-BCCC-D522CAC36C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Website Link</a:t>
            </a:r>
            <a:endParaRPr lang="en-US" sz="9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1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msChannelId xmlns="d62ac313-0a75-4f0a-92f0-faf456da4690" xsi:nil="true"/>
    <Invited_Students xmlns="d62ac313-0a75-4f0a-92f0-faf456da4690" xsi:nil="true"/>
    <Templates xmlns="d62ac313-0a75-4f0a-92f0-faf456da4690" xsi:nil="true"/>
    <Has_Teacher_Only_SectionGroup xmlns="d62ac313-0a75-4f0a-92f0-faf456da4690" xsi:nil="true"/>
    <FolderType xmlns="d62ac313-0a75-4f0a-92f0-faf456da4690" xsi:nil="true"/>
    <Self_Registration_Enabled xmlns="d62ac313-0a75-4f0a-92f0-faf456da4690" xsi:nil="true"/>
    <Teachers xmlns="d62ac313-0a75-4f0a-92f0-faf456da4690">
      <UserInfo>
        <DisplayName/>
        <AccountId xsi:nil="true"/>
        <AccountType/>
      </UserInfo>
    </Teachers>
    <Distribution_Groups xmlns="d62ac313-0a75-4f0a-92f0-faf456da4690" xsi:nil="true"/>
    <LMS_Mappings xmlns="d62ac313-0a75-4f0a-92f0-faf456da4690" xsi:nil="true"/>
    <CultureName xmlns="d62ac313-0a75-4f0a-92f0-faf456da4690" xsi:nil="true"/>
    <AppVersion xmlns="d62ac313-0a75-4f0a-92f0-faf456da4690" xsi:nil="true"/>
    <DefaultSectionNames xmlns="d62ac313-0a75-4f0a-92f0-faf456da4690" xsi:nil="true"/>
    <NotebookType xmlns="d62ac313-0a75-4f0a-92f0-faf456da4690" xsi:nil="true"/>
    <Students xmlns="d62ac313-0a75-4f0a-92f0-faf456da4690">
      <UserInfo>
        <DisplayName/>
        <AccountId xsi:nil="true"/>
        <AccountType/>
      </UserInfo>
    </Students>
    <Student_Groups xmlns="d62ac313-0a75-4f0a-92f0-faf456da4690">
      <UserInfo>
        <DisplayName/>
        <AccountId xsi:nil="true"/>
        <AccountType/>
      </UserInfo>
    </Student_Groups>
    <Invited_Teachers xmlns="d62ac313-0a75-4f0a-92f0-faf456da4690" xsi:nil="true"/>
    <IsNotebookLocked xmlns="d62ac313-0a75-4f0a-92f0-faf456da4690" xsi:nil="true"/>
    <Is_Collaboration_Space_Locked xmlns="d62ac313-0a75-4f0a-92f0-faf456da4690" xsi:nil="true"/>
    <Math_Settings xmlns="d62ac313-0a75-4f0a-92f0-faf456da4690" xsi:nil="true"/>
    <Owner xmlns="d62ac313-0a75-4f0a-92f0-faf456da4690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76A117A5827A479867065F20E87C2B" ma:contentTypeVersion="32" ma:contentTypeDescription="Create a new document." ma:contentTypeScope="" ma:versionID="ece869ce385d734780a79750598c80a8">
  <xsd:schema xmlns:xsd="http://www.w3.org/2001/XMLSchema" xmlns:xs="http://www.w3.org/2001/XMLSchema" xmlns:p="http://schemas.microsoft.com/office/2006/metadata/properties" xmlns:ns3="d62ac313-0a75-4f0a-92f0-faf456da4690" xmlns:ns4="47f9493d-a893-4f5c-b51c-3aa8946c8158" targetNamespace="http://schemas.microsoft.com/office/2006/metadata/properties" ma:root="true" ma:fieldsID="68a4e00fd635458b9599840baf9ec967" ns3:_="" ns4:_="">
    <xsd:import namespace="d62ac313-0a75-4f0a-92f0-faf456da4690"/>
    <xsd:import namespace="47f9493d-a893-4f5c-b51c-3aa8946c815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2ac313-0a75-4f0a-92f0-faf456da46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0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f9493d-a893-4f5c-b51c-3aa8946c815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1FACA3-4D90-4754-A972-1CF27DB50617}">
  <ds:schemaRefs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47f9493d-a893-4f5c-b51c-3aa8946c8158"/>
    <ds:schemaRef ds:uri="d62ac313-0a75-4f0a-92f0-faf456da4690"/>
  </ds:schemaRefs>
</ds:datastoreItem>
</file>

<file path=customXml/itemProps2.xml><?xml version="1.0" encoding="utf-8"?>
<ds:datastoreItem xmlns:ds="http://schemas.openxmlformats.org/officeDocument/2006/customXml" ds:itemID="{E5B4DD66-43D4-4341-8191-1CDE9D93CD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995FD6-A66F-498F-8590-B24BA5E340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2ac313-0a75-4f0a-92f0-faf456da4690"/>
    <ds:schemaRef ds:uri="47f9493d-a893-4f5c-b51c-3aa8946c81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</TotalTime>
  <Words>57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Integral</vt:lpstr>
      <vt:lpstr>Student Council  Info Meeting</vt:lpstr>
      <vt:lpstr>Sponsors</vt:lpstr>
      <vt:lpstr>Student Introductions/Ice Breaker</vt:lpstr>
      <vt:lpstr>About Student Council</vt:lpstr>
      <vt:lpstr>How to become a candidate</vt:lpstr>
      <vt:lpstr>Important Dates</vt:lpstr>
      <vt:lpstr>Website Link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Council  Info Meeting</dc:title>
  <dc:creator>Jordan Barker</dc:creator>
  <cp:lastModifiedBy>Jordan Barker</cp:lastModifiedBy>
  <cp:revision>2</cp:revision>
  <dcterms:created xsi:type="dcterms:W3CDTF">2020-10-22T12:22:11Z</dcterms:created>
  <dcterms:modified xsi:type="dcterms:W3CDTF">2020-10-22T13:10:00Z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0x0101003576A117A5827A479867065F20E87C2B</vt:lpwstr>
  </property>
</Properties>
</file>